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5" r:id="rId6"/>
    <p:sldId id="266" r:id="rId7"/>
    <p:sldId id="269" r:id="rId8"/>
    <p:sldId id="270" r:id="rId9"/>
    <p:sldId id="272" r:id="rId10"/>
    <p:sldId id="274" r:id="rId11"/>
    <p:sldId id="275" r:id="rId12"/>
    <p:sldId id="28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5013176"/>
            <a:ext cx="8458200" cy="12223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БлокталҒан</a:t>
            </a:r>
            <a:r>
              <a:rPr lang="ru-RU" dirty="0" smtClean="0"/>
              <a:t> </a:t>
            </a:r>
            <a:r>
              <a:rPr lang="ru-RU" dirty="0" err="1" smtClean="0"/>
              <a:t>тұрғын</a:t>
            </a:r>
            <a:r>
              <a:rPr lang="ru-RU" dirty="0" smtClean="0"/>
              <a:t> </a:t>
            </a:r>
            <a:r>
              <a:rPr lang="ru-RU" dirty="0" err="1" smtClean="0"/>
              <a:t>үйлер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424" y="368463"/>
            <a:ext cx="5938019" cy="39749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9793" y="1868737"/>
            <a:ext cx="3728594" cy="37285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Нысанның артықшылықтары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Тыныш</a:t>
            </a:r>
            <a:r>
              <a:rPr lang="ru-RU" dirty="0" smtClean="0"/>
              <a:t>» </a:t>
            </a:r>
            <a:r>
              <a:rPr lang="ru-RU" dirty="0" err="1" smtClean="0"/>
              <a:t>ауданы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белсенді</a:t>
            </a:r>
            <a:r>
              <a:rPr lang="ru-RU" dirty="0" smtClean="0"/>
              <a:t> </a:t>
            </a:r>
            <a:r>
              <a:rPr lang="ru-RU" dirty="0" err="1" smtClean="0"/>
              <a:t>түрде дамып</a:t>
            </a:r>
            <a:r>
              <a:rPr lang="ru-RU" dirty="0" smtClean="0"/>
              <a:t> </a:t>
            </a:r>
            <a:r>
              <a:rPr lang="ru-RU" dirty="0" err="1" smtClean="0"/>
              <a:t>келе</a:t>
            </a:r>
            <a:r>
              <a:rPr lang="ru-RU" dirty="0" smtClean="0"/>
              <a:t> </a:t>
            </a:r>
            <a:r>
              <a:rPr lang="ru-RU" dirty="0" err="1" smtClean="0"/>
              <a:t>жатқан қала;</a:t>
            </a:r>
            <a:endParaRPr lang="ru-RU" dirty="0" smtClean="0"/>
          </a:p>
          <a:p>
            <a:r>
              <a:rPr lang="ru-RU" dirty="0" err="1" smtClean="0"/>
              <a:t>ыңғайлы жүру және көлікке қол жетімділік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өңірде және оған іргелес</a:t>
            </a:r>
            <a:r>
              <a:rPr lang="ru-RU" dirty="0" smtClean="0"/>
              <a:t> </a:t>
            </a:r>
            <a:r>
              <a:rPr lang="ru-RU" dirty="0" err="1" smtClean="0"/>
              <a:t>жатқан аудандарда</a:t>
            </a:r>
            <a:r>
              <a:rPr lang="ru-RU" dirty="0" smtClean="0"/>
              <a:t> </a:t>
            </a:r>
            <a:r>
              <a:rPr lang="ru-RU" dirty="0" err="1" smtClean="0"/>
              <a:t>дамыған әлеуметтік және мәдени инфрақұрылымның болуы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объектінің заманауи</a:t>
            </a:r>
            <a:r>
              <a:rPr lang="ru-RU" dirty="0" smtClean="0"/>
              <a:t> </a:t>
            </a:r>
            <a:r>
              <a:rPr lang="ru-RU" dirty="0" err="1" smtClean="0"/>
              <a:t>техникалық жабдықталуы;</a:t>
            </a:r>
            <a:endParaRPr lang="ru-RU" dirty="0" smtClean="0"/>
          </a:p>
          <a:p>
            <a:r>
              <a:rPr lang="ru-RU" dirty="0" err="1" smtClean="0"/>
              <a:t>ыңғайлы жоспарлау</a:t>
            </a:r>
            <a:r>
              <a:rPr lang="ru-RU" dirty="0" smtClean="0"/>
              <a:t> </a:t>
            </a:r>
            <a:r>
              <a:rPr lang="ru-RU" dirty="0" err="1" smtClean="0"/>
              <a:t>шешімдері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қазіргі заманғы қасбет.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Тұрғын үй кешенінің техникалық жабдықталуы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жылу</a:t>
            </a:r>
            <a:r>
              <a:rPr lang="ru-RU" dirty="0" smtClean="0"/>
              <a:t> </a:t>
            </a:r>
            <a:r>
              <a:rPr lang="ru-RU" dirty="0" err="1" smtClean="0"/>
              <a:t>жүйелерін, сумен</a:t>
            </a:r>
            <a:r>
              <a:rPr lang="ru-RU" dirty="0" smtClean="0"/>
              <a:t> </a:t>
            </a:r>
            <a:r>
              <a:rPr lang="ru-RU" dirty="0" err="1" smtClean="0"/>
              <a:t>жабдықтау және электр</a:t>
            </a:r>
            <a:r>
              <a:rPr lang="ru-RU" dirty="0" smtClean="0"/>
              <a:t> </a:t>
            </a:r>
            <a:r>
              <a:rPr lang="ru-RU" dirty="0" err="1" smtClean="0"/>
              <a:t>желілерін</a:t>
            </a:r>
            <a:r>
              <a:rPr lang="ru-RU" dirty="0" smtClean="0"/>
              <a:t> </a:t>
            </a:r>
            <a:r>
              <a:rPr lang="ru-RU" dirty="0" err="1" smtClean="0"/>
              <a:t>жоспарлау</a:t>
            </a:r>
            <a:r>
              <a:rPr lang="ru-RU" dirty="0" smtClean="0"/>
              <a:t> </a:t>
            </a:r>
            <a:r>
              <a:rPr lang="ru-RU" dirty="0" err="1" smtClean="0"/>
              <a:t>және басқару;</a:t>
            </a:r>
            <a:endParaRPr lang="ru-RU" dirty="0" smtClean="0"/>
          </a:p>
          <a:p>
            <a:r>
              <a:rPr lang="ru-RU" dirty="0" err="1" smtClean="0"/>
              <a:t>заманауи</a:t>
            </a:r>
            <a:r>
              <a:rPr lang="ru-RU" dirty="0" smtClean="0"/>
              <a:t> </a:t>
            </a:r>
            <a:r>
              <a:rPr lang="ru-RU" dirty="0" err="1" smtClean="0"/>
              <a:t>үнсіз </a:t>
            </a:r>
            <a:r>
              <a:rPr lang="ru-RU" dirty="0" smtClean="0"/>
              <a:t>лифт;</a:t>
            </a:r>
          </a:p>
          <a:p>
            <a:r>
              <a:rPr lang="ru-RU" dirty="0" smtClean="0"/>
              <a:t>телефон </a:t>
            </a:r>
            <a:r>
              <a:rPr lang="ru-RU" dirty="0" err="1" smtClean="0"/>
              <a:t>желісі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интеркомдар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қауіпсіздік жүйесі;</a:t>
            </a:r>
            <a:endParaRPr lang="ru-RU" dirty="0" smtClean="0"/>
          </a:p>
          <a:p>
            <a:r>
              <a:rPr lang="ru-RU" dirty="0" err="1" smtClean="0"/>
              <a:t>оптикалық-оптикалық </a:t>
            </a:r>
            <a:r>
              <a:rPr lang="ru-RU" dirty="0" smtClean="0"/>
              <a:t>Интернет </a:t>
            </a:r>
            <a:r>
              <a:rPr lang="ru-RU" dirty="0" err="1" smtClean="0"/>
              <a:t>желісі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Объектінің артықшылықтары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“</a:t>
            </a:r>
            <a:r>
              <a:rPr lang="kk-KZ" dirty="0" smtClean="0"/>
              <a:t>Тыныш</a:t>
            </a:r>
            <a:r>
              <a:rPr lang="ru-RU" dirty="0" smtClean="0"/>
              <a:t>" </a:t>
            </a:r>
            <a:r>
              <a:rPr lang="ru-RU" dirty="0" err="1" smtClean="0"/>
              <a:t>ауданы;қаланың белсенді</a:t>
            </a:r>
            <a:r>
              <a:rPr lang="ru-RU" dirty="0" smtClean="0"/>
              <a:t> </a:t>
            </a:r>
            <a:r>
              <a:rPr lang="ru-RU" dirty="0" err="1" smtClean="0"/>
              <a:t>дамып</a:t>
            </a:r>
            <a:r>
              <a:rPr lang="ru-RU" dirty="0" smtClean="0"/>
              <a:t> </a:t>
            </a:r>
            <a:r>
              <a:rPr lang="ru-RU" dirty="0" err="1" smtClean="0"/>
              <a:t>келе</a:t>
            </a:r>
            <a:r>
              <a:rPr lang="ru-RU" dirty="0" smtClean="0"/>
              <a:t> </a:t>
            </a:r>
            <a:r>
              <a:rPr lang="ru-RU" dirty="0" err="1" smtClean="0"/>
              <a:t>жатқан шегі;ыңғайлы жаяу</a:t>
            </a:r>
            <a:r>
              <a:rPr lang="ru-RU" dirty="0" smtClean="0"/>
              <a:t> </a:t>
            </a:r>
            <a:r>
              <a:rPr lang="ru-RU" dirty="0" err="1" smtClean="0"/>
              <a:t>жүргіншілер және көліктік қолжетімділік;ауданда және іргелес</a:t>
            </a:r>
            <a:r>
              <a:rPr lang="ru-RU" dirty="0" smtClean="0"/>
              <a:t> </a:t>
            </a:r>
            <a:r>
              <a:rPr lang="ru-RU" dirty="0" err="1" smtClean="0"/>
              <a:t>кварталдарда</a:t>
            </a:r>
            <a:r>
              <a:rPr lang="ru-RU" dirty="0" smtClean="0"/>
              <a:t> </a:t>
            </a:r>
            <a:r>
              <a:rPr lang="ru-RU" dirty="0" err="1" smtClean="0"/>
              <a:t>дамыған әлеуметтік және мәдени инфрақұрылымның болуы;объектіні</a:t>
            </a:r>
            <a:r>
              <a:rPr lang="ru-RU" dirty="0" smtClean="0"/>
              <a:t> </a:t>
            </a:r>
            <a:r>
              <a:rPr lang="ru-RU" dirty="0" err="1" smtClean="0"/>
              <a:t>заманауи</a:t>
            </a:r>
            <a:r>
              <a:rPr lang="ru-RU" dirty="0" smtClean="0"/>
              <a:t> </a:t>
            </a:r>
            <a:r>
              <a:rPr lang="ru-RU" dirty="0" err="1" smtClean="0"/>
              <a:t>техникалық жабдықтау;ыңғайлы жоспарлау</a:t>
            </a:r>
            <a:r>
              <a:rPr lang="ru-RU" dirty="0" smtClean="0"/>
              <a:t> </a:t>
            </a:r>
            <a:r>
              <a:rPr lang="ru-RU" dirty="0" err="1" smtClean="0"/>
              <a:t>шешімдері;қазіргі қасбет.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Тұрғын үй кешенін</a:t>
            </a:r>
            <a:r>
              <a:rPr lang="ru-RU" b="1" dirty="0" smtClean="0"/>
              <a:t> </a:t>
            </a:r>
            <a:r>
              <a:rPr lang="ru-RU" b="1" dirty="0" err="1" smtClean="0"/>
              <a:t>техникалық жабдықтау</a:t>
            </a:r>
            <a:r>
              <a:rPr lang="ru-RU" b="1" dirty="0" smtClean="0"/>
              <a:t>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жылыту</a:t>
            </a:r>
            <a:r>
              <a:rPr lang="ru-RU" dirty="0" smtClean="0"/>
              <a:t>, </a:t>
            </a:r>
            <a:r>
              <a:rPr lang="ru-RU" dirty="0" err="1" smtClean="0"/>
              <a:t>сумен</a:t>
            </a:r>
            <a:r>
              <a:rPr lang="ru-RU" dirty="0" smtClean="0"/>
              <a:t> </a:t>
            </a:r>
            <a:r>
              <a:rPr lang="ru-RU" dirty="0" err="1" smtClean="0"/>
              <a:t>жабдықтау және электр</a:t>
            </a:r>
            <a:r>
              <a:rPr lang="ru-RU" dirty="0" smtClean="0"/>
              <a:t> </a:t>
            </a:r>
            <a:r>
              <a:rPr lang="ru-RU" dirty="0" err="1" smtClean="0"/>
              <a:t>желілерін</a:t>
            </a:r>
            <a:r>
              <a:rPr lang="ru-RU" dirty="0" smtClean="0"/>
              <a:t> </a:t>
            </a:r>
            <a:r>
              <a:rPr lang="ru-RU" dirty="0" err="1" smtClean="0"/>
              <a:t>диспетчерлеу</a:t>
            </a:r>
            <a:r>
              <a:rPr lang="ru-RU" dirty="0" smtClean="0"/>
              <a:t> </a:t>
            </a:r>
            <a:r>
              <a:rPr lang="ru-RU" dirty="0" err="1" smtClean="0"/>
              <a:t>және басқару;заманауи шусыз</a:t>
            </a:r>
            <a:r>
              <a:rPr lang="ru-RU" dirty="0" smtClean="0"/>
              <a:t> </a:t>
            </a:r>
            <a:r>
              <a:rPr lang="ru-RU" dirty="0" err="1" smtClean="0"/>
              <a:t>лифт;телефон</a:t>
            </a:r>
            <a:r>
              <a:rPr lang="ru-RU" dirty="0" smtClean="0"/>
              <a:t> </a:t>
            </a:r>
            <a:r>
              <a:rPr lang="ru-RU" dirty="0" err="1" smtClean="0"/>
              <a:t>желісі;домофондар;күзет жүйесі;Интернеттің оптоталшықты желісі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56"/>
            <a:ext cx="7643866" cy="541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00042"/>
            <a:ext cx="6914779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071546"/>
            <a:ext cx="7072362" cy="5018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Кешеннің ерекшеліктері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"</a:t>
            </a:r>
            <a:r>
              <a:rPr lang="ru-RU" dirty="0" err="1" smtClean="0"/>
              <a:t>Достар</a:t>
            </a:r>
            <a:r>
              <a:rPr lang="ru-RU" dirty="0" smtClean="0"/>
              <a:t>" ТК – </a:t>
            </a:r>
            <a:r>
              <a:rPr lang="ru-RU" dirty="0" err="1" smtClean="0"/>
              <a:t>биіктігі</a:t>
            </a:r>
            <a:r>
              <a:rPr lang="ru-RU" dirty="0" smtClean="0"/>
              <a:t> он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қабаттан он</a:t>
            </a:r>
            <a:r>
              <a:rPr lang="ru-RU" dirty="0" smtClean="0"/>
              <a:t> </a:t>
            </a:r>
            <a:r>
              <a:rPr lang="ru-RU" dirty="0" err="1" smtClean="0"/>
              <a:t>төрт қабатқа дейінгі</a:t>
            </a:r>
            <a:r>
              <a:rPr lang="ru-RU" dirty="0" smtClean="0"/>
              <a:t> </a:t>
            </a:r>
            <a:r>
              <a:rPr lang="ru-RU" dirty="0" err="1" smtClean="0"/>
              <a:t>стильді</a:t>
            </a:r>
            <a:r>
              <a:rPr lang="ru-RU" dirty="0" smtClean="0"/>
              <a:t> </a:t>
            </a:r>
            <a:r>
              <a:rPr lang="ru-RU" dirty="0" err="1" smtClean="0"/>
              <a:t>сегіз</a:t>
            </a:r>
            <a:r>
              <a:rPr lang="ru-RU" dirty="0" smtClean="0"/>
              <a:t> </a:t>
            </a:r>
            <a:r>
              <a:rPr lang="ru-RU" dirty="0" err="1" smtClean="0"/>
              <a:t>секциялы</a:t>
            </a:r>
            <a:r>
              <a:rPr lang="ru-RU" dirty="0" smtClean="0"/>
              <a:t> </a:t>
            </a:r>
            <a:r>
              <a:rPr lang="ru-RU" dirty="0" err="1" smtClean="0"/>
              <a:t>жаңа құрылыс</a:t>
            </a:r>
            <a:r>
              <a:rPr lang="ru-RU" dirty="0" smtClean="0"/>
              <a:t>. </a:t>
            </a:r>
            <a:r>
              <a:rPr lang="ru-RU" dirty="0" err="1" smtClean="0"/>
              <a:t>Кешеннің басты</a:t>
            </a:r>
            <a:r>
              <a:rPr lang="ru-RU" dirty="0" smtClean="0"/>
              <a:t> </a:t>
            </a:r>
            <a:r>
              <a:rPr lang="ru-RU" dirty="0" err="1" smtClean="0"/>
              <a:t>ерекшелігі-құрылыс барысында</a:t>
            </a:r>
            <a:r>
              <a:rPr lang="ru-RU" dirty="0" smtClean="0"/>
              <a:t> </a:t>
            </a:r>
            <a:r>
              <a:rPr lang="ru-RU" dirty="0" err="1" smtClean="0"/>
              <a:t>темір</a:t>
            </a:r>
            <a:r>
              <a:rPr lang="ru-RU" dirty="0" smtClean="0"/>
              <a:t> </a:t>
            </a:r>
            <a:r>
              <a:rPr lang="ru-RU" dirty="0" err="1" smtClean="0"/>
              <a:t>бетоннан</a:t>
            </a:r>
            <a:r>
              <a:rPr lang="ru-RU" dirty="0" smtClean="0"/>
              <a:t> </a:t>
            </a:r>
            <a:r>
              <a:rPr lang="ru-RU" dirty="0" err="1" smtClean="0"/>
              <a:t>жасалған екі</a:t>
            </a:r>
            <a:r>
              <a:rPr lang="ru-RU" dirty="0" smtClean="0"/>
              <a:t> </a:t>
            </a:r>
            <a:r>
              <a:rPr lang="ru-RU" dirty="0" err="1" smtClean="0"/>
              <a:t>бағытты Монолитті</a:t>
            </a:r>
            <a:r>
              <a:rPr lang="ru-RU" dirty="0" smtClean="0"/>
              <a:t> </a:t>
            </a:r>
            <a:r>
              <a:rPr lang="ru-RU" dirty="0" err="1" smtClean="0"/>
              <a:t>конструкцияларды</a:t>
            </a:r>
            <a:r>
              <a:rPr lang="ru-RU" dirty="0" smtClean="0"/>
              <a:t> </a:t>
            </a:r>
            <a:r>
              <a:rPr lang="ru-RU" dirty="0" err="1" smtClean="0"/>
              <a:t>қолдану, соның арқасында ғимараттың тоғыз баллдық сейсмикалық төзімділігі </a:t>
            </a:r>
            <a:r>
              <a:rPr lang="ru-RU" dirty="0" smtClean="0"/>
              <a:t>бар. </a:t>
            </a:r>
            <a:r>
              <a:rPr lang="ru-RU" dirty="0" err="1" smtClean="0"/>
              <a:t>Сонымен</a:t>
            </a:r>
            <a:r>
              <a:rPr lang="ru-RU" dirty="0" smtClean="0"/>
              <a:t> </a:t>
            </a:r>
            <a:r>
              <a:rPr lang="ru-RU" dirty="0" err="1" smtClean="0"/>
              <a:t>қатар, монолитті-қаңқалы технологияны</a:t>
            </a:r>
            <a:r>
              <a:rPr lang="ru-RU" dirty="0" smtClean="0"/>
              <a:t> </a:t>
            </a:r>
            <a:r>
              <a:rPr lang="ru-RU" dirty="0" err="1" smtClean="0"/>
              <a:t>қолдану болашақ иелеріне</a:t>
            </a:r>
            <a:r>
              <a:rPr lang="ru-RU" dirty="0" smtClean="0"/>
              <a:t> </a:t>
            </a:r>
            <a:r>
              <a:rPr lang="ru-RU" dirty="0" err="1" smtClean="0"/>
              <a:t>тұрғын үйдің ішкі</a:t>
            </a:r>
            <a:r>
              <a:rPr lang="ru-RU" dirty="0" smtClean="0"/>
              <a:t> </a:t>
            </a:r>
            <a:r>
              <a:rPr lang="ru-RU" dirty="0" err="1" smtClean="0"/>
              <a:t>жоспарын</a:t>
            </a:r>
            <a:r>
              <a:rPr lang="ru-RU" dirty="0" smtClean="0"/>
              <a:t> </a:t>
            </a:r>
            <a:r>
              <a:rPr lang="ru-RU" dirty="0" err="1" smtClean="0"/>
              <a:t>өз бетінше</a:t>
            </a:r>
            <a:r>
              <a:rPr lang="ru-RU" dirty="0" smtClean="0"/>
              <a:t> </a:t>
            </a:r>
            <a:r>
              <a:rPr lang="ru-RU" dirty="0" err="1" smtClean="0"/>
              <a:t>өзгертуге және көрші пәтерлерді біріктіруге</a:t>
            </a:r>
            <a:r>
              <a:rPr lang="ru-RU" dirty="0" smtClean="0"/>
              <a:t> </a:t>
            </a:r>
            <a:r>
              <a:rPr lang="ru-RU" dirty="0" err="1" smtClean="0"/>
              <a:t>мүмкіндік береді.Ғимарат қабырғалары экологиялық </a:t>
            </a:r>
            <a:r>
              <a:rPr lang="ru-RU" dirty="0" smtClean="0"/>
              <a:t>таза </a:t>
            </a:r>
            <a:r>
              <a:rPr lang="ru-RU" dirty="0" err="1" smtClean="0"/>
              <a:t>жылу</a:t>
            </a:r>
            <a:r>
              <a:rPr lang="ru-RU" dirty="0" smtClean="0"/>
              <a:t> </a:t>
            </a:r>
            <a:r>
              <a:rPr lang="ru-RU" dirty="0" err="1" smtClean="0"/>
              <a:t>оқшаулағышпен жылытылады</a:t>
            </a:r>
            <a:r>
              <a:rPr lang="ru-RU" dirty="0" smtClean="0"/>
              <a:t>, </a:t>
            </a:r>
            <a:r>
              <a:rPr lang="ru-RU" dirty="0" err="1" smtClean="0"/>
              <a:t>бұл тұрғын үйдің дыбыс</a:t>
            </a:r>
            <a:r>
              <a:rPr lang="ru-RU" dirty="0" smtClean="0"/>
              <a:t> </a:t>
            </a:r>
            <a:r>
              <a:rPr lang="ru-RU" dirty="0" err="1" smtClean="0"/>
              <a:t>және жылу</a:t>
            </a:r>
            <a:r>
              <a:rPr lang="ru-RU" dirty="0" smtClean="0"/>
              <a:t> </a:t>
            </a:r>
            <a:r>
              <a:rPr lang="ru-RU" dirty="0" err="1" smtClean="0"/>
              <a:t>оқшаулағыш сипаттамаларын</a:t>
            </a:r>
            <a:r>
              <a:rPr lang="ru-RU" dirty="0" smtClean="0"/>
              <a:t> </a:t>
            </a:r>
            <a:r>
              <a:rPr lang="ru-RU" dirty="0" err="1" smtClean="0"/>
              <a:t>жақсартады</a:t>
            </a:r>
            <a:r>
              <a:rPr lang="ru-RU" dirty="0" smtClean="0"/>
              <a:t>. </a:t>
            </a:r>
            <a:r>
              <a:rPr lang="ru-RU" dirty="0" err="1" smtClean="0"/>
              <a:t>Қасбеті жоғары сапалы</a:t>
            </a:r>
            <a:r>
              <a:rPr lang="ru-RU" dirty="0" smtClean="0"/>
              <a:t> </a:t>
            </a:r>
            <a:r>
              <a:rPr lang="ru-RU" dirty="0" err="1" smtClean="0"/>
              <a:t>заманауи</a:t>
            </a:r>
            <a:r>
              <a:rPr lang="ru-RU" dirty="0" smtClean="0"/>
              <a:t> </a:t>
            </a:r>
            <a:r>
              <a:rPr lang="ru-RU" dirty="0" err="1" smtClean="0"/>
              <a:t>материалдармен</a:t>
            </a:r>
            <a:r>
              <a:rPr lang="ru-RU" dirty="0" smtClean="0"/>
              <a:t> </a:t>
            </a:r>
            <a:r>
              <a:rPr lang="ru-RU" dirty="0" err="1" smtClean="0"/>
              <a:t>қапталады.Кіреберістерге кіреберісте</a:t>
            </a:r>
            <a:r>
              <a:rPr lang="ru-RU" dirty="0" smtClean="0"/>
              <a:t> </a:t>
            </a:r>
            <a:r>
              <a:rPr lang="ru-RU" dirty="0" err="1" smtClean="0"/>
              <a:t>домофон</a:t>
            </a:r>
            <a:r>
              <a:rPr lang="ru-RU" dirty="0" smtClean="0"/>
              <a:t> </a:t>
            </a:r>
            <a:r>
              <a:rPr lang="ru-RU" dirty="0" err="1" smtClean="0"/>
              <a:t>жүйесі </a:t>
            </a:r>
            <a:r>
              <a:rPr lang="ru-RU" dirty="0" smtClean="0"/>
              <a:t>бар </a:t>
            </a:r>
            <a:r>
              <a:rPr lang="ru-RU" dirty="0" err="1" smtClean="0"/>
              <a:t>жылы</a:t>
            </a:r>
            <a:r>
              <a:rPr lang="ru-RU" dirty="0" smtClean="0"/>
              <a:t> </a:t>
            </a:r>
            <a:r>
              <a:rPr lang="ru-RU" dirty="0" err="1" smtClean="0"/>
              <a:t>есіктер</a:t>
            </a:r>
            <a:r>
              <a:rPr lang="ru-RU" dirty="0" smtClean="0"/>
              <a:t> </a:t>
            </a:r>
            <a:r>
              <a:rPr lang="ru-RU" dirty="0" err="1" smtClean="0"/>
              <a:t>орнатылады</a:t>
            </a:r>
            <a:r>
              <a:rPr lang="ru-RU" dirty="0" smtClean="0"/>
              <a:t>. </a:t>
            </a:r>
            <a:r>
              <a:rPr lang="ru-RU" dirty="0" err="1" smtClean="0"/>
              <a:t>Кіру</a:t>
            </a:r>
            <a:r>
              <a:rPr lang="ru-RU" dirty="0" smtClean="0"/>
              <a:t> </a:t>
            </a:r>
            <a:r>
              <a:rPr lang="ru-RU" dirty="0" err="1" smtClean="0"/>
              <a:t>топтары</a:t>
            </a:r>
            <a:r>
              <a:rPr lang="ru-RU" dirty="0" smtClean="0"/>
              <a:t> мен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пайдалану</a:t>
            </a:r>
            <a:r>
              <a:rPr lang="ru-RU" dirty="0" smtClean="0"/>
              <a:t> </a:t>
            </a:r>
            <a:r>
              <a:rPr lang="ru-RU" dirty="0" err="1" smtClean="0"/>
              <a:t>орындарын</a:t>
            </a:r>
            <a:r>
              <a:rPr lang="ru-RU" dirty="0" smtClean="0"/>
              <a:t> </a:t>
            </a:r>
            <a:r>
              <a:rPr lang="ru-RU" dirty="0" err="1" smtClean="0"/>
              <a:t>толық өңдеу жүзеге асырылады</a:t>
            </a:r>
            <a:r>
              <a:rPr lang="ru-RU" dirty="0" smtClean="0"/>
              <a:t>. </a:t>
            </a:r>
            <a:r>
              <a:rPr lang="ru-RU" dirty="0" err="1" smtClean="0"/>
              <a:t>Әрбір секцияда</a:t>
            </a:r>
            <a:r>
              <a:rPr lang="ru-RU" dirty="0" smtClean="0"/>
              <a:t> </a:t>
            </a:r>
            <a:r>
              <a:rPr lang="ru-RU" dirty="0" err="1" smtClean="0"/>
              <a:t>жолаушылар</a:t>
            </a:r>
            <a:r>
              <a:rPr lang="ru-RU" dirty="0" smtClean="0"/>
              <a:t> </a:t>
            </a:r>
            <a:r>
              <a:rPr lang="ru-RU" dirty="0" err="1" smtClean="0"/>
              <a:t>және жүк лифтілері</a:t>
            </a:r>
            <a:r>
              <a:rPr lang="ru-RU" dirty="0" smtClean="0"/>
              <a:t> </a:t>
            </a:r>
            <a:r>
              <a:rPr lang="ru-RU" dirty="0" err="1" smtClean="0"/>
              <a:t>орнатылады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Абаттандыру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Жаңа құрылыс секциялары</a:t>
            </a:r>
            <a:r>
              <a:rPr lang="ru-RU" dirty="0" smtClean="0"/>
              <a:t> </a:t>
            </a:r>
            <a:r>
              <a:rPr lang="ru-RU" dirty="0" err="1" smtClean="0"/>
              <a:t>үш жағынан жабық ауланы</a:t>
            </a:r>
            <a:r>
              <a:rPr lang="ru-RU" dirty="0" smtClean="0"/>
              <a:t> </a:t>
            </a:r>
            <a:r>
              <a:rPr lang="ru-RU" dirty="0" err="1" smtClean="0"/>
              <a:t>құрайды.</a:t>
            </a:r>
            <a:r>
              <a:rPr lang="ru-RU" dirty="0" smtClean="0"/>
              <a:t> </a:t>
            </a:r>
            <a:r>
              <a:rPr lang="ru-RU" dirty="0" err="1" smtClean="0"/>
              <a:t>Бүкіл аумағы бойынша</a:t>
            </a:r>
            <a:r>
              <a:rPr lang="ru-RU" dirty="0" smtClean="0"/>
              <a:t> ТК </a:t>
            </a:r>
            <a:r>
              <a:rPr lang="ru-RU" dirty="0" err="1" smtClean="0"/>
              <a:t>камералары</a:t>
            </a:r>
            <a:r>
              <a:rPr lang="ru-RU" dirty="0" smtClean="0"/>
              <a:t> </a:t>
            </a:r>
            <a:r>
              <a:rPr lang="ru-RU" dirty="0" err="1" smtClean="0"/>
              <a:t>орнатылған тәулік бойы</a:t>
            </a:r>
            <a:r>
              <a:rPr lang="ru-RU" dirty="0" smtClean="0"/>
              <a:t> </a:t>
            </a:r>
            <a:r>
              <a:rPr lang="ru-RU" dirty="0" err="1" smtClean="0"/>
              <a:t>бейнебақылау</a:t>
            </a:r>
            <a:r>
              <a:rPr lang="ru-RU" dirty="0" smtClean="0"/>
              <a:t>.</a:t>
            </a:r>
            <a:r>
              <a:rPr lang="ru-RU" dirty="0" err="1" smtClean="0"/>
              <a:t>Тұрғындардың көліктері үшін үш деңгейлі кең жер</a:t>
            </a:r>
            <a:r>
              <a:rPr lang="ru-RU" dirty="0" smtClean="0"/>
              <a:t> </a:t>
            </a:r>
            <a:r>
              <a:rPr lang="ru-RU" dirty="0" err="1" smtClean="0"/>
              <a:t>асты</a:t>
            </a:r>
            <a:r>
              <a:rPr lang="ru-RU" dirty="0" smtClean="0"/>
              <a:t> </a:t>
            </a:r>
            <a:r>
              <a:rPr lang="ru-RU" dirty="0" err="1" smtClean="0"/>
              <a:t>паркингі</a:t>
            </a:r>
            <a:r>
              <a:rPr lang="ru-RU" dirty="0" smtClean="0"/>
              <a:t> </a:t>
            </a:r>
            <a:r>
              <a:rPr lang="ru-RU" dirty="0" err="1" smtClean="0"/>
              <a:t>салынуда</a:t>
            </a:r>
            <a:r>
              <a:rPr lang="ru-RU" dirty="0" smtClean="0"/>
              <a:t>. </a:t>
            </a:r>
            <a:r>
              <a:rPr lang="ru-RU" dirty="0" err="1" smtClean="0"/>
              <a:t>Аумақ көгалдандырылады-мұнда сәндік ағаштар отырғызылып, гүлзарлар отырғызылады.</a:t>
            </a:r>
            <a:r>
              <a:rPr lang="ru-RU" dirty="0" smtClean="0"/>
              <a:t> </a:t>
            </a:r>
            <a:r>
              <a:rPr lang="ru-RU" dirty="0" err="1" smtClean="0"/>
              <a:t>Кешенді</a:t>
            </a:r>
            <a:r>
              <a:rPr lang="ru-RU" dirty="0" smtClean="0"/>
              <a:t> </a:t>
            </a:r>
            <a:r>
              <a:rPr lang="ru-RU" dirty="0" err="1" smtClean="0"/>
              <a:t>абаттандыру:балалар</a:t>
            </a:r>
            <a:r>
              <a:rPr lang="ru-RU" dirty="0" smtClean="0"/>
              <a:t> </a:t>
            </a:r>
            <a:r>
              <a:rPr lang="ru-RU" dirty="0" err="1" smtClean="0"/>
              <a:t>ойын</a:t>
            </a:r>
            <a:r>
              <a:rPr lang="ru-RU" dirty="0" smtClean="0"/>
              <a:t> </a:t>
            </a:r>
            <a:r>
              <a:rPr lang="ru-RU" dirty="0" err="1" smtClean="0"/>
              <a:t>алаңдары;спорттың ойын</a:t>
            </a:r>
            <a:r>
              <a:rPr lang="ru-RU" dirty="0" smtClean="0"/>
              <a:t> </a:t>
            </a:r>
            <a:r>
              <a:rPr lang="ru-RU" dirty="0" err="1" smtClean="0"/>
              <a:t>түрлерімен айналысуға арналған алаңдар;демалыс аймағы </a:t>
            </a:r>
            <a:r>
              <a:rPr lang="ru-RU" dirty="0" smtClean="0"/>
              <a:t>беседками.</a:t>
            </a:r>
            <a:r>
              <a:rPr lang="en-US" dirty="0" err="1" smtClean="0"/>
              <a:t>Dostar</a:t>
            </a:r>
            <a:r>
              <a:rPr lang="en-US" dirty="0" smtClean="0"/>
              <a:t> </a:t>
            </a:r>
            <a:r>
              <a:rPr lang="ru-RU" dirty="0" err="1" smtClean="0"/>
              <a:t>кешенінің бірінші</a:t>
            </a:r>
            <a:r>
              <a:rPr lang="ru-RU" dirty="0" smtClean="0"/>
              <a:t> </a:t>
            </a:r>
            <a:r>
              <a:rPr lang="ru-RU" dirty="0" err="1" smtClean="0"/>
              <a:t>қабатында дүкендер, </a:t>
            </a:r>
            <a:r>
              <a:rPr lang="ru-RU" dirty="0" smtClean="0"/>
              <a:t>кафе, </a:t>
            </a:r>
            <a:r>
              <a:rPr lang="ru-RU" dirty="0" err="1" smtClean="0"/>
              <a:t>сұлулық </a:t>
            </a:r>
            <a:r>
              <a:rPr lang="ru-RU" dirty="0" smtClean="0"/>
              <a:t>салоны </a:t>
            </a:r>
            <a:r>
              <a:rPr lang="ru-RU" dirty="0" err="1" smtClean="0"/>
              <a:t>және басқа </a:t>
            </a:r>
            <a:r>
              <a:rPr lang="ru-RU" dirty="0" smtClean="0"/>
              <a:t>да </a:t>
            </a:r>
            <a:r>
              <a:rPr lang="ru-RU" dirty="0" err="1" smtClean="0"/>
              <a:t>инфрақұрылым нысандары</a:t>
            </a:r>
            <a:r>
              <a:rPr lang="ru-RU" dirty="0" smtClean="0"/>
              <a:t> </a:t>
            </a:r>
            <a:r>
              <a:rPr lang="ru-RU" dirty="0" err="1" smtClean="0"/>
              <a:t>жұмыс істейді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686800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9190" y="1838820"/>
            <a:ext cx="5938019" cy="395664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133</TotalTime>
  <Words>318</Words>
  <Application>Microsoft Office PowerPoint</Application>
  <PresentationFormat>Экран (4:3)</PresentationFormat>
  <Paragraphs>24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Franklin Gothic Book</vt:lpstr>
      <vt:lpstr>Franklin Gothic Medium</vt:lpstr>
      <vt:lpstr>Wingdings 2</vt:lpstr>
      <vt:lpstr>Трек</vt:lpstr>
      <vt:lpstr>Презентация PowerPoint</vt:lpstr>
      <vt:lpstr>Презентация PowerPoint</vt:lpstr>
      <vt:lpstr>Нысанның артықшылықтары </vt:lpstr>
      <vt:lpstr>Тұрғын үй кешенінің техникалық жабдықталуы </vt:lpstr>
      <vt:lpstr>Объектінің артықшылықтары</vt:lpstr>
      <vt:lpstr>Тұрғын үй кешенін техникалық жабдықтау  </vt:lpstr>
      <vt:lpstr>Презентация PowerPoint</vt:lpstr>
      <vt:lpstr>Презентация PowerPoint</vt:lpstr>
      <vt:lpstr>Презентация PowerPoint</vt:lpstr>
      <vt:lpstr>Кешеннің ерекшеліктері </vt:lpstr>
      <vt:lpstr>Абаттандыру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Алматы қаласынын тұрғын үй кешені</dc:title>
  <dc:creator>Жаксылык Рахимов</dc:creator>
  <cp:lastModifiedBy>User</cp:lastModifiedBy>
  <cp:revision>6</cp:revision>
  <dcterms:created xsi:type="dcterms:W3CDTF">2019-12-06T04:47:47Z</dcterms:created>
  <dcterms:modified xsi:type="dcterms:W3CDTF">2021-02-20T11:16:34Z</dcterms:modified>
</cp:coreProperties>
</file>